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5A9B-C790-41CA-B772-58FE5F002235}" type="datetimeFigureOut">
              <a:rPr lang="en-IE" smtClean="0"/>
              <a:t>11/02/2015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8215-4F34-407D-998A-975769CE558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86345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5A9B-C790-41CA-B772-58FE5F002235}" type="datetimeFigureOut">
              <a:rPr lang="en-IE" smtClean="0"/>
              <a:t>11/02/2015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8215-4F34-407D-998A-975769CE558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66498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5A9B-C790-41CA-B772-58FE5F002235}" type="datetimeFigureOut">
              <a:rPr lang="en-IE" smtClean="0"/>
              <a:t>11/02/2015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8215-4F34-407D-998A-975769CE558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52424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5A9B-C790-41CA-B772-58FE5F002235}" type="datetimeFigureOut">
              <a:rPr lang="en-IE" smtClean="0"/>
              <a:t>11/02/2015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8215-4F34-407D-998A-975769CE558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52338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5A9B-C790-41CA-B772-58FE5F002235}" type="datetimeFigureOut">
              <a:rPr lang="en-IE" smtClean="0"/>
              <a:t>11/02/2015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8215-4F34-407D-998A-975769CE558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67673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5A9B-C790-41CA-B772-58FE5F002235}" type="datetimeFigureOut">
              <a:rPr lang="en-IE" smtClean="0"/>
              <a:t>11/02/2015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8215-4F34-407D-998A-975769CE558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46870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5A9B-C790-41CA-B772-58FE5F002235}" type="datetimeFigureOut">
              <a:rPr lang="en-IE" smtClean="0"/>
              <a:t>11/02/2015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8215-4F34-407D-998A-975769CE558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96729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5A9B-C790-41CA-B772-58FE5F002235}" type="datetimeFigureOut">
              <a:rPr lang="en-IE" smtClean="0"/>
              <a:t>11/02/2015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8215-4F34-407D-998A-975769CE558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84566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5A9B-C790-41CA-B772-58FE5F002235}" type="datetimeFigureOut">
              <a:rPr lang="en-IE" smtClean="0"/>
              <a:t>11/02/2015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8215-4F34-407D-998A-975769CE558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44138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5A9B-C790-41CA-B772-58FE5F002235}" type="datetimeFigureOut">
              <a:rPr lang="en-IE" smtClean="0"/>
              <a:t>11/02/2015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8215-4F34-407D-998A-975769CE558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73775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5A9B-C790-41CA-B772-58FE5F002235}" type="datetimeFigureOut">
              <a:rPr lang="en-IE" smtClean="0"/>
              <a:t>11/02/2015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8215-4F34-407D-998A-975769CE558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11999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F5A9B-C790-41CA-B772-58FE5F002235}" type="datetimeFigureOut">
              <a:rPr lang="en-IE" smtClean="0"/>
              <a:t>11/02/2015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88215-4F34-407D-998A-975769CE558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38915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9830" y="1487386"/>
            <a:ext cx="4692340" cy="16575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227" y="3899471"/>
            <a:ext cx="4691943" cy="237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888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Black Granite Celtic Cross</a:t>
            </a:r>
            <a:endParaRPr lang="en-IE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0480" y="993934"/>
            <a:ext cx="3887271" cy="5183029"/>
          </a:xfrm>
        </p:spPr>
      </p:pic>
    </p:spTree>
    <p:extLst>
      <p:ext uri="{BB962C8B-B14F-4D97-AF65-F5344CB8AC3E}">
        <p14:creationId xmlns:p14="http://schemas.microsoft.com/office/powerpoint/2010/main" val="724596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3210" y="1424240"/>
            <a:ext cx="3564542" cy="4752723"/>
          </a:xfrm>
        </p:spPr>
      </p:pic>
    </p:spTree>
    <p:extLst>
      <p:ext uri="{BB962C8B-B14F-4D97-AF65-F5344CB8AC3E}">
        <p14:creationId xmlns:p14="http://schemas.microsoft.com/office/powerpoint/2010/main" val="2348021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4248" y="1825625"/>
            <a:ext cx="3263503" cy="4351338"/>
          </a:xfrm>
        </p:spPr>
      </p:pic>
    </p:spTree>
    <p:extLst>
      <p:ext uri="{BB962C8B-B14F-4D97-AF65-F5344CB8AC3E}">
        <p14:creationId xmlns:p14="http://schemas.microsoft.com/office/powerpoint/2010/main" val="3922190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4248" y="1825625"/>
            <a:ext cx="3263503" cy="4351338"/>
          </a:xfrm>
        </p:spPr>
      </p:pic>
    </p:spTree>
    <p:extLst>
      <p:ext uri="{BB962C8B-B14F-4D97-AF65-F5344CB8AC3E}">
        <p14:creationId xmlns:p14="http://schemas.microsoft.com/office/powerpoint/2010/main" val="632997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4248" y="1825625"/>
            <a:ext cx="3263503" cy="4351338"/>
          </a:xfrm>
        </p:spPr>
      </p:pic>
    </p:spTree>
    <p:extLst>
      <p:ext uri="{BB962C8B-B14F-4D97-AF65-F5344CB8AC3E}">
        <p14:creationId xmlns:p14="http://schemas.microsoft.com/office/powerpoint/2010/main" val="3725696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4248" y="1825625"/>
            <a:ext cx="3263503" cy="4351338"/>
          </a:xfrm>
        </p:spPr>
      </p:pic>
    </p:spTree>
    <p:extLst>
      <p:ext uri="{BB962C8B-B14F-4D97-AF65-F5344CB8AC3E}">
        <p14:creationId xmlns:p14="http://schemas.microsoft.com/office/powerpoint/2010/main" val="3211673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4248" y="1825625"/>
            <a:ext cx="3263503" cy="4351338"/>
          </a:xfrm>
        </p:spPr>
      </p:pic>
    </p:spTree>
    <p:extLst>
      <p:ext uri="{BB962C8B-B14F-4D97-AF65-F5344CB8AC3E}">
        <p14:creationId xmlns:p14="http://schemas.microsoft.com/office/powerpoint/2010/main" val="2144855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5108" y="1825625"/>
            <a:ext cx="5801784" cy="4351338"/>
          </a:xfrm>
        </p:spPr>
      </p:pic>
    </p:spTree>
    <p:extLst>
      <p:ext uri="{BB962C8B-B14F-4D97-AF65-F5344CB8AC3E}">
        <p14:creationId xmlns:p14="http://schemas.microsoft.com/office/powerpoint/2010/main" val="1152804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Black Granite Celtic Cross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Smith 2</dc:creator>
  <cp:lastModifiedBy>Smith 2</cp:lastModifiedBy>
  <cp:revision>1</cp:revision>
  <dcterms:created xsi:type="dcterms:W3CDTF">2015-02-11T12:52:56Z</dcterms:created>
  <dcterms:modified xsi:type="dcterms:W3CDTF">2015-02-11T12:53:03Z</dcterms:modified>
</cp:coreProperties>
</file>